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"/>
  </p:notesMasterIdLst>
  <p:sldIdLst>
    <p:sldId id="256" r:id="rId2"/>
    <p:sldId id="266" r:id="rId3"/>
    <p:sldId id="267" r:id="rId4"/>
    <p:sldId id="269" r:id="rId5"/>
    <p:sldId id="259" r:id="rId6"/>
    <p:sldId id="261" r:id="rId7"/>
    <p:sldId id="263" r:id="rId8"/>
    <p:sldId id="264" r:id="rId9"/>
    <p:sldId id="268" r:id="rId10"/>
    <p:sldId id="265" r:id="rId1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A5B09E-9052-4F22-9F6E-25CB66A36E7D}" v="273" dt="2019-03-22T16:44:56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37" autoAdjust="0"/>
    <p:restoredTop sz="94660"/>
  </p:normalViewPr>
  <p:slideViewPr>
    <p:cSldViewPr>
      <p:cViewPr varScale="1">
        <p:scale>
          <a:sx n="111" d="100"/>
          <a:sy n="111" d="100"/>
        </p:scale>
        <p:origin x="12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Strienz" userId="5252e9e7d6374061" providerId="LiveId" clId="{3AA5B09E-9052-4F22-9F6E-25CB66A36E7D}"/>
    <pc:docChg chg="custSel delSld modSld">
      <pc:chgData name="Martin Strienz" userId="5252e9e7d6374061" providerId="LiveId" clId="{3AA5B09E-9052-4F22-9F6E-25CB66A36E7D}" dt="2019-03-22T16:46:09.893" v="517" actId="20577"/>
      <pc:docMkLst>
        <pc:docMk/>
      </pc:docMkLst>
      <pc:sldChg chg="del">
        <pc:chgData name="Martin Strienz" userId="5252e9e7d6374061" providerId="LiveId" clId="{3AA5B09E-9052-4F22-9F6E-25CB66A36E7D}" dt="2019-03-22T15:41:32.481" v="0" actId="2696"/>
        <pc:sldMkLst>
          <pc:docMk/>
          <pc:sldMk cId="0" sldId="258"/>
        </pc:sldMkLst>
      </pc:sldChg>
      <pc:sldChg chg="modSp modAnim">
        <pc:chgData name="Martin Strienz" userId="5252e9e7d6374061" providerId="LiveId" clId="{3AA5B09E-9052-4F22-9F6E-25CB66A36E7D}" dt="2019-03-22T16:41:29.491" v="448" actId="1036"/>
        <pc:sldMkLst>
          <pc:docMk/>
          <pc:sldMk cId="0" sldId="259"/>
        </pc:sldMkLst>
        <pc:spChg chg="mod">
          <ac:chgData name="Martin Strienz" userId="5252e9e7d6374061" providerId="LiveId" clId="{3AA5B09E-9052-4F22-9F6E-25CB66A36E7D}" dt="2019-03-22T16:05:19.812" v="367" actId="20577"/>
          <ac:spMkLst>
            <pc:docMk/>
            <pc:sldMk cId="0" sldId="259"/>
            <ac:spMk id="6146" creationId="{ABE40506-03EA-4F86-8F6F-7DB0610CA744}"/>
          </ac:spMkLst>
        </pc:spChg>
        <pc:spChg chg="mod">
          <ac:chgData name="Martin Strienz" userId="5252e9e7d6374061" providerId="LiveId" clId="{3AA5B09E-9052-4F22-9F6E-25CB66A36E7D}" dt="2019-03-22T16:41:29.491" v="448" actId="1036"/>
          <ac:spMkLst>
            <pc:docMk/>
            <pc:sldMk cId="0" sldId="259"/>
            <ac:spMk id="6147" creationId="{64B31BEF-480E-40F6-B453-DC33345C8CE3}"/>
          </ac:spMkLst>
        </pc:spChg>
      </pc:sldChg>
      <pc:sldChg chg="del">
        <pc:chgData name="Martin Strienz" userId="5252e9e7d6374061" providerId="LiveId" clId="{3AA5B09E-9052-4F22-9F6E-25CB66A36E7D}" dt="2019-03-22T15:42:16.376" v="2" actId="2696"/>
        <pc:sldMkLst>
          <pc:docMk/>
          <pc:sldMk cId="0" sldId="260"/>
        </pc:sldMkLst>
      </pc:sldChg>
      <pc:sldChg chg="modSp modAnim">
        <pc:chgData name="Martin Strienz" userId="5252e9e7d6374061" providerId="LiveId" clId="{3AA5B09E-9052-4F22-9F6E-25CB66A36E7D}" dt="2019-03-22T16:42:42.548" v="461" actId="20577"/>
        <pc:sldMkLst>
          <pc:docMk/>
          <pc:sldMk cId="0" sldId="261"/>
        </pc:sldMkLst>
        <pc:spChg chg="mod">
          <ac:chgData name="Martin Strienz" userId="5252e9e7d6374061" providerId="LiveId" clId="{3AA5B09E-9052-4F22-9F6E-25CB66A36E7D}" dt="2019-03-22T16:41:52.279" v="449" actId="255"/>
          <ac:spMkLst>
            <pc:docMk/>
            <pc:sldMk cId="0" sldId="261"/>
            <ac:spMk id="9236" creationId="{27B77548-24D7-4D1E-89C3-08261CEBC65F}"/>
          </ac:spMkLst>
        </pc:spChg>
        <pc:spChg chg="mod">
          <ac:chgData name="Martin Strienz" userId="5252e9e7d6374061" providerId="LiveId" clId="{3AA5B09E-9052-4F22-9F6E-25CB66A36E7D}" dt="2019-03-22T16:41:57.735" v="450" actId="255"/>
          <ac:spMkLst>
            <pc:docMk/>
            <pc:sldMk cId="0" sldId="261"/>
            <ac:spMk id="9237" creationId="{8B14D266-D828-4FCA-9EDD-82B73622FF1F}"/>
          </ac:spMkLst>
        </pc:spChg>
        <pc:spChg chg="mod">
          <ac:chgData name="Martin Strienz" userId="5252e9e7d6374061" providerId="LiveId" clId="{3AA5B09E-9052-4F22-9F6E-25CB66A36E7D}" dt="2019-03-22T16:00:51.184" v="306" actId="208"/>
          <ac:spMkLst>
            <pc:docMk/>
            <pc:sldMk cId="0" sldId="261"/>
            <ac:spMk id="9238" creationId="{695FF3E4-46F0-465F-AE1F-FE84094799CC}"/>
          </ac:spMkLst>
        </pc:spChg>
        <pc:spChg chg="mod">
          <ac:chgData name="Martin Strienz" userId="5252e9e7d6374061" providerId="LiveId" clId="{3AA5B09E-9052-4F22-9F6E-25CB66A36E7D}" dt="2019-03-22T16:00:24.339" v="303" actId="208"/>
          <ac:spMkLst>
            <pc:docMk/>
            <pc:sldMk cId="0" sldId="261"/>
            <ac:spMk id="9239" creationId="{D6EA8BA3-B1B6-4F22-9CAB-95394C3C83F1}"/>
          </ac:spMkLst>
        </pc:spChg>
        <pc:graphicFrameChg chg="mod modGraphic">
          <ac:chgData name="Martin Strienz" userId="5252e9e7d6374061" providerId="LiveId" clId="{3AA5B09E-9052-4F22-9F6E-25CB66A36E7D}" dt="2019-03-22T16:42:42.548" v="461" actId="20577"/>
          <ac:graphicFrameMkLst>
            <pc:docMk/>
            <pc:sldMk cId="0" sldId="261"/>
            <ac:graphicFrameMk id="9233" creationId="{F2A1CE17-6D8D-4C7D-B18B-4EF96A2817F1}"/>
          </ac:graphicFrameMkLst>
        </pc:graphicFrameChg>
      </pc:sldChg>
      <pc:sldChg chg="del">
        <pc:chgData name="Martin Strienz" userId="5252e9e7d6374061" providerId="LiveId" clId="{3AA5B09E-9052-4F22-9F6E-25CB66A36E7D}" dt="2019-03-22T15:41:45.648" v="1" actId="2696"/>
        <pc:sldMkLst>
          <pc:docMk/>
          <pc:sldMk cId="0" sldId="262"/>
        </pc:sldMkLst>
      </pc:sldChg>
      <pc:sldChg chg="modSp">
        <pc:chgData name="Martin Strienz" userId="5252e9e7d6374061" providerId="LiveId" clId="{3AA5B09E-9052-4F22-9F6E-25CB66A36E7D}" dt="2019-03-22T16:43:48.883" v="465" actId="1076"/>
        <pc:sldMkLst>
          <pc:docMk/>
          <pc:sldMk cId="0" sldId="263"/>
        </pc:sldMkLst>
        <pc:spChg chg="mod">
          <ac:chgData name="Martin Strienz" userId="5252e9e7d6374061" providerId="LiveId" clId="{3AA5B09E-9052-4F22-9F6E-25CB66A36E7D}" dt="2019-03-22T15:53:59.262" v="236" actId="20577"/>
          <ac:spMkLst>
            <pc:docMk/>
            <pc:sldMk cId="0" sldId="263"/>
            <ac:spMk id="12290" creationId="{C1346C08-4F5D-4523-A922-AB47D89D4F02}"/>
          </ac:spMkLst>
        </pc:spChg>
        <pc:spChg chg="mod">
          <ac:chgData name="Martin Strienz" userId="5252e9e7d6374061" providerId="LiveId" clId="{3AA5B09E-9052-4F22-9F6E-25CB66A36E7D}" dt="2019-03-22T16:43:48.883" v="465" actId="1076"/>
          <ac:spMkLst>
            <pc:docMk/>
            <pc:sldMk cId="0" sldId="263"/>
            <ac:spMk id="12291" creationId="{5044DCB4-F24D-4524-B28B-56CFAA866ED7}"/>
          </ac:spMkLst>
        </pc:spChg>
      </pc:sldChg>
      <pc:sldChg chg="modSp">
        <pc:chgData name="Martin Strienz" userId="5252e9e7d6374061" providerId="LiveId" clId="{3AA5B09E-9052-4F22-9F6E-25CB66A36E7D}" dt="2019-03-22T16:45:29.310" v="508" actId="1036"/>
        <pc:sldMkLst>
          <pc:docMk/>
          <pc:sldMk cId="0" sldId="264"/>
        </pc:sldMkLst>
        <pc:spChg chg="mod">
          <ac:chgData name="Martin Strienz" userId="5252e9e7d6374061" providerId="LiveId" clId="{3AA5B09E-9052-4F22-9F6E-25CB66A36E7D}" dt="2019-03-22T16:45:29.310" v="508" actId="1036"/>
          <ac:spMkLst>
            <pc:docMk/>
            <pc:sldMk cId="0" sldId="264"/>
            <ac:spMk id="13315" creationId="{FB3A1862-311C-4513-AABB-0EFAF3A77743}"/>
          </ac:spMkLst>
        </pc:spChg>
      </pc:sldChg>
      <pc:sldChg chg="modSp">
        <pc:chgData name="Martin Strienz" userId="5252e9e7d6374061" providerId="LiveId" clId="{3AA5B09E-9052-4F22-9F6E-25CB66A36E7D}" dt="2019-03-22T16:46:09.893" v="517" actId="20577"/>
        <pc:sldMkLst>
          <pc:docMk/>
          <pc:sldMk cId="0" sldId="265"/>
        </pc:sldMkLst>
        <pc:spChg chg="mod">
          <ac:chgData name="Martin Strienz" userId="5252e9e7d6374061" providerId="LiveId" clId="{3AA5B09E-9052-4F22-9F6E-25CB66A36E7D}" dt="2019-03-22T16:45:54.990" v="511" actId="1076"/>
          <ac:spMkLst>
            <pc:docMk/>
            <pc:sldMk cId="0" sldId="265"/>
            <ac:spMk id="14338" creationId="{E18EBD2C-5E81-4829-B7F0-DB5D3E7FA0EF}"/>
          </ac:spMkLst>
        </pc:spChg>
        <pc:spChg chg="mod">
          <ac:chgData name="Martin Strienz" userId="5252e9e7d6374061" providerId="LiveId" clId="{3AA5B09E-9052-4F22-9F6E-25CB66A36E7D}" dt="2019-03-22T16:46:09.893" v="517" actId="20577"/>
          <ac:spMkLst>
            <pc:docMk/>
            <pc:sldMk cId="0" sldId="265"/>
            <ac:spMk id="14339" creationId="{EF0C32F2-AE0D-44F5-AF22-B0D6DB2F98BA}"/>
          </ac:spMkLst>
        </pc:spChg>
      </pc:sldChg>
      <pc:sldChg chg="modSp modAnim">
        <pc:chgData name="Martin Strienz" userId="5252e9e7d6374061" providerId="LiveId" clId="{3AA5B09E-9052-4F22-9F6E-25CB66A36E7D}" dt="2019-03-22T16:03:29.374" v="329" actId="207"/>
        <pc:sldMkLst>
          <pc:docMk/>
          <pc:sldMk cId="0" sldId="266"/>
        </pc:sldMkLst>
        <pc:spChg chg="mod">
          <ac:chgData name="Martin Strienz" userId="5252e9e7d6374061" providerId="LiveId" clId="{3AA5B09E-9052-4F22-9F6E-25CB66A36E7D}" dt="2019-03-22T16:03:29.374" v="329" actId="207"/>
          <ac:spMkLst>
            <pc:docMk/>
            <pc:sldMk cId="0" sldId="266"/>
            <ac:spMk id="21506" creationId="{FD15386E-DE83-41D5-9D38-44BAE90A0097}"/>
          </ac:spMkLst>
        </pc:spChg>
      </pc:sldChg>
      <pc:sldChg chg="modSp modAnim">
        <pc:chgData name="Martin Strienz" userId="5252e9e7d6374061" providerId="LiveId" clId="{3AA5B09E-9052-4F22-9F6E-25CB66A36E7D}" dt="2019-03-22T15:56:48.889" v="263" actId="14100"/>
        <pc:sldMkLst>
          <pc:docMk/>
          <pc:sldMk cId="0" sldId="267"/>
        </pc:sldMkLst>
        <pc:spChg chg="mod">
          <ac:chgData name="Martin Strienz" userId="5252e9e7d6374061" providerId="LiveId" clId="{3AA5B09E-9052-4F22-9F6E-25CB66A36E7D}" dt="2019-03-22T15:56:48.889" v="263" actId="14100"/>
          <ac:spMkLst>
            <pc:docMk/>
            <pc:sldMk cId="0" sldId="267"/>
            <ac:spMk id="22531" creationId="{92A7CAA6-E307-42D6-8B19-188A71071C02}"/>
          </ac:spMkLst>
        </pc:spChg>
      </pc:sldChg>
      <pc:sldChg chg="modSp">
        <pc:chgData name="Martin Strienz" userId="5252e9e7d6374061" providerId="LiveId" clId="{3AA5B09E-9052-4F22-9F6E-25CB66A36E7D}" dt="2019-03-22T16:45:46.932" v="510" actId="1076"/>
        <pc:sldMkLst>
          <pc:docMk/>
          <pc:sldMk cId="1216582531" sldId="268"/>
        </pc:sldMkLst>
        <pc:spChg chg="mod">
          <ac:chgData name="Martin Strienz" userId="5252e9e7d6374061" providerId="LiveId" clId="{3AA5B09E-9052-4F22-9F6E-25CB66A36E7D}" dt="2019-03-22T16:45:46.932" v="510" actId="1076"/>
          <ac:spMkLst>
            <pc:docMk/>
            <pc:sldMk cId="1216582531" sldId="268"/>
            <ac:spMk id="2" creationId="{A24E4BEF-6817-4A9E-8445-80C1F952326C}"/>
          </ac:spMkLst>
        </pc:spChg>
        <pc:spChg chg="mod">
          <ac:chgData name="Martin Strienz" userId="5252e9e7d6374061" providerId="LiveId" clId="{3AA5B09E-9052-4F22-9F6E-25CB66A36E7D}" dt="2019-03-22T16:45:42.600" v="509" actId="1076"/>
          <ac:spMkLst>
            <pc:docMk/>
            <pc:sldMk cId="1216582531" sldId="268"/>
            <ac:spMk id="3" creationId="{31E574A4-6A99-4617-B60B-5B5042F1A84A}"/>
          </ac:spMkLst>
        </pc:spChg>
      </pc:sldChg>
      <pc:sldChg chg="modSp">
        <pc:chgData name="Martin Strienz" userId="5252e9e7d6374061" providerId="LiveId" clId="{3AA5B09E-9052-4F22-9F6E-25CB66A36E7D}" dt="2019-03-22T16:04:34.220" v="359" actId="6549"/>
        <pc:sldMkLst>
          <pc:docMk/>
          <pc:sldMk cId="2954017758" sldId="269"/>
        </pc:sldMkLst>
        <pc:spChg chg="mod">
          <ac:chgData name="Martin Strienz" userId="5252e9e7d6374061" providerId="LiveId" clId="{3AA5B09E-9052-4F22-9F6E-25CB66A36E7D}" dt="2019-03-22T16:04:34.220" v="359" actId="6549"/>
          <ac:spMkLst>
            <pc:docMk/>
            <pc:sldMk cId="2954017758" sldId="269"/>
            <ac:spMk id="5123" creationId="{02D34B5C-FDC5-4F46-8D30-4079538C407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>
            <a:extLst>
              <a:ext uri="{FF2B5EF4-FFF2-40B4-BE49-F238E27FC236}">
                <a16:creationId xmlns:a16="http://schemas.microsoft.com/office/drawing/2014/main" id="{AF1F34AD-4CF9-42F6-B928-5630A2625CE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23555" name="Rectangle 1027">
            <a:extLst>
              <a:ext uri="{FF2B5EF4-FFF2-40B4-BE49-F238E27FC236}">
                <a16:creationId xmlns:a16="http://schemas.microsoft.com/office/drawing/2014/main" id="{6D3217EB-BC4F-4EC6-AD46-3C44D2B3C23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23556" name="Rectangle 1028">
            <a:extLst>
              <a:ext uri="{FF2B5EF4-FFF2-40B4-BE49-F238E27FC236}">
                <a16:creationId xmlns:a16="http://schemas.microsoft.com/office/drawing/2014/main" id="{39F20429-C238-4D92-A50F-DC0A38C7C80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1029">
            <a:extLst>
              <a:ext uri="{FF2B5EF4-FFF2-40B4-BE49-F238E27FC236}">
                <a16:creationId xmlns:a16="http://schemas.microsoft.com/office/drawing/2014/main" id="{EBF7037E-6A5A-4792-805A-E571377DA4B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Kliknutím upravíte formáty textu šablóny</a:t>
            </a:r>
          </a:p>
          <a:p>
            <a:pPr lvl="1"/>
            <a:r>
              <a:rPr lang="de-DE" altLang="de-DE"/>
              <a:t>Druhá úroveň</a:t>
            </a:r>
          </a:p>
          <a:p>
            <a:pPr lvl="2"/>
            <a:r>
              <a:rPr lang="de-DE" altLang="de-DE"/>
              <a:t>Tretia úroveň</a:t>
            </a:r>
          </a:p>
          <a:p>
            <a:pPr lvl="3"/>
            <a:r>
              <a:rPr lang="de-DE" altLang="de-DE"/>
              <a:t>Štvrtá úroveň</a:t>
            </a:r>
          </a:p>
          <a:p>
            <a:pPr lvl="4"/>
            <a:r>
              <a:rPr lang="de-DE" altLang="de-DE"/>
              <a:t>Piata úroveň</a:t>
            </a:r>
          </a:p>
        </p:txBody>
      </p:sp>
      <p:sp>
        <p:nvSpPr>
          <p:cNvPr id="23558" name="Rectangle 1030">
            <a:extLst>
              <a:ext uri="{FF2B5EF4-FFF2-40B4-BE49-F238E27FC236}">
                <a16:creationId xmlns:a16="http://schemas.microsoft.com/office/drawing/2014/main" id="{8BC9C657-FB2F-468B-95BA-97CA02F75F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23559" name="Rectangle 1031">
            <a:extLst>
              <a:ext uri="{FF2B5EF4-FFF2-40B4-BE49-F238E27FC236}">
                <a16:creationId xmlns:a16="http://schemas.microsoft.com/office/drawing/2014/main" id="{C1781AF3-38C7-4C5E-99DF-AEBD607D3D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92F796-03D1-41F7-8383-E1827A6944E7}" type="slidenum">
              <a:rPr lang="de-DE" altLang="de-DE"/>
              <a:t>"Nie.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2F77F3A4-FFBB-4320-A044-5C1517A309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012AC3-0DB2-430D-B055-72EB20BC27E4}" type="slidenum">
              <a:rPr lang="de-DE" altLang="de-DE"/>
              <a:t>3</a:t>
            </a:fld>
            <a:endParaRPr lang="de-DE" altLang="de-DE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3D7C61E-A551-40F1-A5D1-8167053AAF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D49F11A-88A0-402D-81C3-9D32F582F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026">
            <a:extLst>
              <a:ext uri="{FF2B5EF4-FFF2-40B4-BE49-F238E27FC236}">
                <a16:creationId xmlns:a16="http://schemas.microsoft.com/office/drawing/2014/main" id="{42E9F4ED-3225-4D67-8D28-8AEA3ADBE8B3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19459" name="Group 1027">
              <a:extLst>
                <a:ext uri="{FF2B5EF4-FFF2-40B4-BE49-F238E27FC236}">
                  <a16:creationId xmlns:a16="http://schemas.microsoft.com/office/drawing/2014/main" id="{7636BDE7-43AB-481C-ABCA-1A6CD9566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9460" name="Freeform 1028">
                <a:extLst>
                  <a:ext uri="{FF2B5EF4-FFF2-40B4-BE49-F238E27FC236}">
                    <a16:creationId xmlns:a16="http://schemas.microsoft.com/office/drawing/2014/main" id="{609ECCE2-6328-44D1-ACB1-BBE94A2D03E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461" name="Freeform 1029">
                <a:extLst>
                  <a:ext uri="{FF2B5EF4-FFF2-40B4-BE49-F238E27FC236}">
                    <a16:creationId xmlns:a16="http://schemas.microsoft.com/office/drawing/2014/main" id="{69228E83-06B6-4C30-BA4A-10ED103E23B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9462" name="Freeform 1030">
              <a:extLst>
                <a:ext uri="{FF2B5EF4-FFF2-40B4-BE49-F238E27FC236}">
                  <a16:creationId xmlns:a16="http://schemas.microsoft.com/office/drawing/2014/main" id="{71BCA26A-3F20-4956-B9DB-677719299CB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63" name="Freeform 1031">
              <a:extLst>
                <a:ext uri="{FF2B5EF4-FFF2-40B4-BE49-F238E27FC236}">
                  <a16:creationId xmlns:a16="http://schemas.microsoft.com/office/drawing/2014/main" id="{8481B04E-847A-44E0-9ECE-E2F93258387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64" name="Freeform 1032">
              <a:extLst>
                <a:ext uri="{FF2B5EF4-FFF2-40B4-BE49-F238E27FC236}">
                  <a16:creationId xmlns:a16="http://schemas.microsoft.com/office/drawing/2014/main" id="{328D6D53-4B34-4A56-AFF3-5960FDA42D0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9465" name="Group 1033">
              <a:extLst>
                <a:ext uri="{FF2B5EF4-FFF2-40B4-BE49-F238E27FC236}">
                  <a16:creationId xmlns:a16="http://schemas.microsoft.com/office/drawing/2014/main" id="{C491CDCC-CA1A-48B7-9AC0-DAD051225D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9466" name="Freeform 1034">
                <a:extLst>
                  <a:ext uri="{FF2B5EF4-FFF2-40B4-BE49-F238E27FC236}">
                    <a16:creationId xmlns:a16="http://schemas.microsoft.com/office/drawing/2014/main" id="{F4B513B7-0A33-4285-8AE7-FF1840FCA45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467" name="Freeform 1035">
                <a:extLst>
                  <a:ext uri="{FF2B5EF4-FFF2-40B4-BE49-F238E27FC236}">
                    <a16:creationId xmlns:a16="http://schemas.microsoft.com/office/drawing/2014/main" id="{29E2B1E6-9FF8-436E-9303-9ADF4B3C9BA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468" name="Freeform 1036">
                <a:extLst>
                  <a:ext uri="{FF2B5EF4-FFF2-40B4-BE49-F238E27FC236}">
                    <a16:creationId xmlns:a16="http://schemas.microsoft.com/office/drawing/2014/main" id="{9D633F40-C791-42EB-95FF-7046A5787A8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469" name="Freeform 1037">
                <a:extLst>
                  <a:ext uri="{FF2B5EF4-FFF2-40B4-BE49-F238E27FC236}">
                    <a16:creationId xmlns:a16="http://schemas.microsoft.com/office/drawing/2014/main" id="{9FA41625-3E57-4B32-BD79-2CFD62F1424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470" name="Freeform 1038">
                <a:extLst>
                  <a:ext uri="{FF2B5EF4-FFF2-40B4-BE49-F238E27FC236}">
                    <a16:creationId xmlns:a16="http://schemas.microsoft.com/office/drawing/2014/main" id="{2D45AEA5-60E0-42BF-9AB4-4324E7C1377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471" name="Freeform 1039">
                <a:extLst>
                  <a:ext uri="{FF2B5EF4-FFF2-40B4-BE49-F238E27FC236}">
                    <a16:creationId xmlns:a16="http://schemas.microsoft.com/office/drawing/2014/main" id="{C27EEDD1-51BD-4DAC-A7F0-0D76FC28669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9472" name="Rectangle 1040">
            <a:extLst>
              <a:ext uri="{FF2B5EF4-FFF2-40B4-BE49-F238E27FC236}">
                <a16:creationId xmlns:a16="http://schemas.microsoft.com/office/drawing/2014/main" id="{496344EA-3668-4D99-90C8-BA1EDFF44FBC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19473" name="Rectangle 1041">
            <a:extLst>
              <a:ext uri="{FF2B5EF4-FFF2-40B4-BE49-F238E27FC236}">
                <a16:creationId xmlns:a16="http://schemas.microsoft.com/office/drawing/2014/main" id="{7317B5A6-D761-4C64-8035-2FE95E37F282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19474" name="Rectangle 1042">
            <a:extLst>
              <a:ext uri="{FF2B5EF4-FFF2-40B4-BE49-F238E27FC236}">
                <a16:creationId xmlns:a16="http://schemas.microsoft.com/office/drawing/2014/main" id="{A82AB0E6-3B5B-470F-92A4-6A22D6B8D40C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19475" name="Rectangle 1043">
            <a:extLst>
              <a:ext uri="{FF2B5EF4-FFF2-40B4-BE49-F238E27FC236}">
                <a16:creationId xmlns:a16="http://schemas.microsoft.com/office/drawing/2014/main" id="{21462647-2BF5-4928-AD23-6306ADEE7F6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de-DE" altLang="de-DE"/>
          </a:p>
        </p:txBody>
      </p:sp>
      <p:sp>
        <p:nvSpPr>
          <p:cNvPr id="19476" name="Rectangle 1044">
            <a:extLst>
              <a:ext uri="{FF2B5EF4-FFF2-40B4-BE49-F238E27FC236}">
                <a16:creationId xmlns:a16="http://schemas.microsoft.com/office/drawing/2014/main" id="{D7DD27F0-37F4-44B6-89F6-905943E533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781EA7A-029D-4F17-BC07-63B04BC4DE42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47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4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4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DB6410-9E1A-4BD0-94C5-16751E754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185B84-3FBC-4942-9B49-9450D12CB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E45D8D-7872-4368-A27C-C1E402C89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63F0CA-A859-47B5-90FA-623CCEF33F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C02A2E-45D0-480E-9486-5C63F60062B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0010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A49CBC1-B151-48A4-8931-391DFCCEC0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D293847-376D-4672-94A6-F1A4BD0B2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168FD6-C5BD-496D-BE35-768509582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3DEDE36-F0B1-4F3A-BF0E-2E5C343E98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217547-DDE0-40B0-A650-E47A7C2262D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5642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171B85-89B1-409A-B9A9-E06C619AA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003BD7-9979-4BE1-B0F1-5252C4B7B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72FB38-C709-46B2-932F-82A04CBEF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EEDD828-5F11-49BF-836B-A527FFAB42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9B06B2-BF55-4923-88F8-27FF28DAD41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1666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F3F57C-00DD-4D2D-A619-9D9C38EC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CC44DA-CCB0-4C2D-83C6-74A507040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B2DD83-5953-4B36-A4FC-F502AE7FE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CE350CB-2546-4C71-99CA-BCF5B96B08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AC149B-089C-4409-AD8A-D2BC8CABE6B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6263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64A7F3-EF73-404E-8802-678F1D27F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3B5557-E21C-4AE8-81C1-EE0940A16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FE44F2A-7D8A-4DDE-930A-64B295225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8E5D7E2-9B2C-4ACE-8314-8F080DBF3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451077-EEF2-4F27-88B0-7AE9C451D3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56D202-D0E4-4D7A-A75C-02443AEFC3B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7809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80FFC2-CC8B-4525-8720-171F1DEB6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916F11-DC55-4CE6-8D6F-20A9D9C2E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2314C1-A44B-48DA-BEFE-4786AEAD9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1C818B-35C2-4273-B4A0-3296D0505A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381952A-0754-44E0-8930-CBF50285E0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4DACB7B-E482-45B8-BD9B-4F56835E7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06E4B7DE-C33F-4F8B-BD94-9E8E8AC8C0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80432D-0D2D-488E-BC0E-39ADC907EA6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49104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D518CA-14B5-4E04-9BE5-4B77A79EC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33291D6-F9B3-4AE9-977F-EC37F54D8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489240-3119-46F7-B5E1-8B6F005D6D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FDCD12-9781-4A39-894B-C788C6196CD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1208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6CB799F-00E8-4DF9-9A51-5ACEC506F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6119107-91F9-4313-BA51-B901849E69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5452FF-F4F2-49EF-AF07-598360DC2E4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352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2C69E-A396-4526-9D8E-F7B70BD6F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4B5077-E65E-45A8-A186-31F407BD7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5BA4A58-98F8-4FB1-9E53-B52A52807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51C6AC-8F5A-4081-BAF2-61035AF66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10BCC5-B82F-46A0-97FB-DA7DDBF24F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FD1F37-CBDD-4B97-AC69-9AE17CD49B2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4140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B4FCC4-2CB5-4BB9-A45D-64B4EAE0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538F358-64F2-41A8-A726-C7DB38F157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672369E-5CAB-42A4-BE77-AC49FC260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99775A-8682-46DA-B94D-E237FB81A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D8B83F-D2FA-4299-9D8B-8CF1A4EEA3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C8D64A-63EC-4CDB-BBDD-355F7F73B83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5223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>
            <a:extLst>
              <a:ext uri="{FF2B5EF4-FFF2-40B4-BE49-F238E27FC236}">
                <a16:creationId xmlns:a16="http://schemas.microsoft.com/office/drawing/2014/main" id="{031CB15C-BAE5-438F-9997-6BB8DA671CBE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8435" name="Freeform 3">
              <a:extLst>
                <a:ext uri="{FF2B5EF4-FFF2-40B4-BE49-F238E27FC236}">
                  <a16:creationId xmlns:a16="http://schemas.microsoft.com/office/drawing/2014/main" id="{57404A22-0EDC-4EC4-88E6-B61DD98327A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36" name="Freeform 4">
              <a:extLst>
                <a:ext uri="{FF2B5EF4-FFF2-40B4-BE49-F238E27FC236}">
                  <a16:creationId xmlns:a16="http://schemas.microsoft.com/office/drawing/2014/main" id="{75D9FD39-9CD2-402E-A558-088F1C620A1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8437" name="Group 5">
              <a:extLst>
                <a:ext uri="{FF2B5EF4-FFF2-40B4-BE49-F238E27FC236}">
                  <a16:creationId xmlns:a16="http://schemas.microsoft.com/office/drawing/2014/main" id="{A7D97197-4905-4D44-ABD9-8A38F94CA2A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8438" name="Freeform 6">
                <a:extLst>
                  <a:ext uri="{FF2B5EF4-FFF2-40B4-BE49-F238E27FC236}">
                    <a16:creationId xmlns:a16="http://schemas.microsoft.com/office/drawing/2014/main" id="{019E5C6D-42EA-470B-8071-A71FBA57DEF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39" name="Freeform 7">
                <a:extLst>
                  <a:ext uri="{FF2B5EF4-FFF2-40B4-BE49-F238E27FC236}">
                    <a16:creationId xmlns:a16="http://schemas.microsoft.com/office/drawing/2014/main" id="{CB6C9D09-1F9A-4BF4-8908-6532286C36A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40" name="Freeform 8">
                <a:extLst>
                  <a:ext uri="{FF2B5EF4-FFF2-40B4-BE49-F238E27FC236}">
                    <a16:creationId xmlns:a16="http://schemas.microsoft.com/office/drawing/2014/main" id="{92837A04-C652-40A0-A692-EE0583CD25F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41" name="Freeform 9">
                <a:extLst>
                  <a:ext uri="{FF2B5EF4-FFF2-40B4-BE49-F238E27FC236}">
                    <a16:creationId xmlns:a16="http://schemas.microsoft.com/office/drawing/2014/main" id="{D6EDDBAE-4CD6-4382-AA53-4F8BACCDD8F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42" name="Freeform 10">
                <a:extLst>
                  <a:ext uri="{FF2B5EF4-FFF2-40B4-BE49-F238E27FC236}">
                    <a16:creationId xmlns:a16="http://schemas.microsoft.com/office/drawing/2014/main" id="{272B8C97-FDC2-4AB1-9369-3BF707A4A0B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43" name="Freeform 11">
                <a:extLst>
                  <a:ext uri="{FF2B5EF4-FFF2-40B4-BE49-F238E27FC236}">
                    <a16:creationId xmlns:a16="http://schemas.microsoft.com/office/drawing/2014/main" id="{990BE1BB-ED73-44EF-B0B7-A2F7B5A390A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44" name="Freeform 12">
                <a:extLst>
                  <a:ext uri="{FF2B5EF4-FFF2-40B4-BE49-F238E27FC236}">
                    <a16:creationId xmlns:a16="http://schemas.microsoft.com/office/drawing/2014/main" id="{CF97C115-263D-41C1-8A24-F6BDFD4D327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45" name="Freeform 13">
                <a:extLst>
                  <a:ext uri="{FF2B5EF4-FFF2-40B4-BE49-F238E27FC236}">
                    <a16:creationId xmlns:a16="http://schemas.microsoft.com/office/drawing/2014/main" id="{E9794195-5102-4351-86BC-FB57E365A9D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46" name="Freeform 14">
                <a:extLst>
                  <a:ext uri="{FF2B5EF4-FFF2-40B4-BE49-F238E27FC236}">
                    <a16:creationId xmlns:a16="http://schemas.microsoft.com/office/drawing/2014/main" id="{0189B7D5-1798-4F6C-833A-D7569F86E27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8447" name="Rectangle 15">
            <a:extLst>
              <a:ext uri="{FF2B5EF4-FFF2-40B4-BE49-F238E27FC236}">
                <a16:creationId xmlns:a16="http://schemas.microsoft.com/office/drawing/2014/main" id="{1CA2F27F-3730-4616-9F1A-22AF86CCD7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Upravte hlavný formát názvu kliknutím na</a:t>
            </a:r>
          </a:p>
        </p:txBody>
      </p:sp>
      <p:sp>
        <p:nvSpPr>
          <p:cNvPr id="18448" name="Rectangle 16">
            <a:extLst>
              <a:ext uri="{FF2B5EF4-FFF2-40B4-BE49-F238E27FC236}">
                <a16:creationId xmlns:a16="http://schemas.microsoft.com/office/drawing/2014/main" id="{5C109B87-09FF-4F20-92CE-FE96E0D7D0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Upravte hlavné formáty textu kliknutím na</a:t>
            </a:r>
          </a:p>
          <a:p>
            <a:pPr lvl="1"/>
            <a:r>
              <a:rPr lang="de-DE" altLang="de-DE"/>
              <a:t>Druhá úroveň</a:t>
            </a:r>
          </a:p>
          <a:p>
            <a:pPr lvl="2"/>
            <a:r>
              <a:rPr lang="de-DE" altLang="de-DE"/>
              <a:t>Tretia úroveň</a:t>
            </a:r>
          </a:p>
          <a:p>
            <a:pPr lvl="3"/>
            <a:r>
              <a:rPr lang="de-DE" altLang="de-DE"/>
              <a:t>Štvrtá úroveň</a:t>
            </a:r>
          </a:p>
          <a:p>
            <a:pPr lvl="4"/>
            <a:r>
              <a:rPr lang="de-DE" altLang="de-DE"/>
              <a:t>Piata úroveň</a:t>
            </a:r>
          </a:p>
        </p:txBody>
      </p:sp>
      <p:sp>
        <p:nvSpPr>
          <p:cNvPr id="18449" name="Rectangle 17">
            <a:extLst>
              <a:ext uri="{FF2B5EF4-FFF2-40B4-BE49-F238E27FC236}">
                <a16:creationId xmlns:a16="http://schemas.microsoft.com/office/drawing/2014/main" id="{C2E6FDE3-0BCE-4D1D-B857-59C65CB164A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de-DE" altLang="de-DE"/>
          </a:p>
        </p:txBody>
      </p:sp>
      <p:sp>
        <p:nvSpPr>
          <p:cNvPr id="18451" name="Rectangle 19">
            <a:extLst>
              <a:ext uri="{FF2B5EF4-FFF2-40B4-BE49-F238E27FC236}">
                <a16:creationId xmlns:a16="http://schemas.microsoft.com/office/drawing/2014/main" id="{D12E14F7-3BE2-4F52-AD21-B6DB6DC529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0255826-4655-46E5-89A0-FDFC50BA7C0F}" type="slidenum">
              <a:rPr lang="de-DE" altLang="de-DE"/>
              <a:t>"Nie.</a:t>
            </a:fld>
            <a:endParaRPr lang="de-DE" alt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8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44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4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84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44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4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84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44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4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84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44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4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84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44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4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84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Ein Bild, das Uhr, Gebäude, Wand, Ziegelstein enthält.&#10;&#10;Automatisch generierte Beschreibung">
            <a:extLst>
              <a:ext uri="{FF2B5EF4-FFF2-40B4-BE49-F238E27FC236}">
                <a16:creationId xmlns:a16="http://schemas.microsoft.com/office/drawing/2014/main" id="{1D42DD14-5DB1-4260-BF26-3A7C10815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95542F9A-5CFE-4D10-9462-43331ACEA9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28700" y="5301208"/>
            <a:ext cx="7086600" cy="1431925"/>
          </a:xfrm>
        </p:spPr>
        <p:txBody>
          <a:bodyPr/>
          <a:lstStyle/>
          <a:p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6000" dirty="0"/>
              <a:t>Riadenie času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endParaRPr lang="de-DE" altLang="de-DE" sz="4000" dirty="0"/>
          </a:p>
        </p:txBody>
      </p:sp>
    </p:spTree>
  </p:cSld>
  <p:clrMapOvr>
    <a:masterClrMapping/>
  </p:clrMapOvr>
</p:sld>
</file>

<file path=ppt/slides/slide10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18EBD2C-5E81-4829-B7F0-DB5D3E7FA0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180" y="316523"/>
            <a:ext cx="7543800" cy="1431925"/>
          </a:xfrm>
        </p:spPr>
        <p:txBody>
          <a:bodyPr/>
          <a:lstStyle/>
          <a:p>
            <a:r>
              <a:rPr lang="de-DE" altLang="de-DE" dirty="0"/>
              <a:t>Záver 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F0C32F2-AE0D-44F5-AF22-B0D6DB2F9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180" y="1981200"/>
            <a:ext cx="777142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altLang="de-DE" sz="2800" dirty="0">
                <a:effectLst/>
              </a:rPr>
              <a:t>Riadenie času je samospráva.</a:t>
            </a:r>
          </a:p>
          <a:p>
            <a:pPr>
              <a:lnSpc>
                <a:spcPct val="150000"/>
              </a:lnSpc>
            </a:pPr>
            <a:r>
              <a:rPr lang="de-DE" altLang="de-DE" sz="2800" dirty="0">
                <a:effectLst/>
              </a:rPr>
              <a:t>20 % práce zabezpečuje 80 % úspechu.</a:t>
            </a:r>
          </a:p>
          <a:p>
            <a:pPr>
              <a:lnSpc>
                <a:spcPct val="150000"/>
              </a:lnSpc>
            </a:pPr>
            <a:r>
              <a:rPr lang="de-DE" altLang="de-DE" sz="2800" dirty="0">
                <a:effectLst/>
              </a:rPr>
              <a:t>Metódy nám môžu pomôcť lepšie sa organizovať. Ale len vtedy, ak ich </a:t>
            </a:r>
            <a:r>
              <a:rPr lang="de-DE" altLang="de-DE" sz="2800">
                <a:effectLst/>
              </a:rPr>
              <a:t>budeme </a:t>
            </a:r>
            <a:r>
              <a:rPr lang="de-DE" altLang="de-DE" sz="2800" smtClean="0">
                <a:effectLst/>
              </a:rPr>
              <a:t>praktizovať...</a:t>
            </a:r>
            <a:endParaRPr lang="de-DE" altLang="de-DE" sz="2800" dirty="0"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D15386E-DE83-41D5-9D38-44BAE90A0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752600"/>
            <a:ext cx="828092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de-DE" altLang="de-DE" sz="2800" dirty="0">
                <a:solidFill>
                  <a:srgbClr val="FFFF00"/>
                </a:solidFill>
              </a:rPr>
              <a:t>"</a:t>
            </a:r>
            <a:r>
              <a:rPr lang="de-DE" altLang="de-DE" sz="2800" dirty="0">
                <a:solidFill>
                  <a:srgbClr val="FFFF00"/>
                </a:solidFill>
              </a:rPr>
              <a:t>Nemám čas</a:t>
            </a:r>
            <a:r>
              <a:rPr lang="de-DE" altLang="de-DE" sz="2800" dirty="0" smtClean="0">
                <a:solidFill>
                  <a:srgbClr val="FFFF00"/>
                </a:solidFill>
              </a:rPr>
              <a:t>!" </a:t>
            </a:r>
            <a:r>
              <a:rPr lang="de-DE" altLang="de-DE" sz="2800" dirty="0"/>
              <a:t>je lož:</a:t>
            </a:r>
            <a:br>
              <a:rPr lang="de-DE" altLang="de-DE" sz="2800" dirty="0"/>
            </a:br>
            <a:r>
              <a:rPr lang="de-DE" altLang="de-DE" sz="2800" dirty="0"/>
              <a:t>Každý má k dispozícii 24 hodín </a:t>
            </a:r>
            <a:r>
              <a:rPr lang="de-DE" altLang="de-DE" sz="2800" dirty="0">
                <a:sym typeface="Wingdings" panose="05000000000000000000" pitchFamily="2" charset="2"/>
              </a:rPr>
              <a:t>( Na čo?)</a:t>
            </a:r>
            <a:endParaRPr lang="de-DE" altLang="de-DE" sz="2800" dirty="0"/>
          </a:p>
          <a:p>
            <a:pPr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altLang="de-DE" sz="900" i="1" dirty="0"/>
          </a:p>
          <a:p>
            <a:pPr marL="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de-DE" altLang="de-DE" sz="2800" i="1" dirty="0"/>
              <a:t>Ak nemáte čas, nemáte neporiadok so svojím časom, ale so svojimi úlohami!</a:t>
            </a:r>
          </a:p>
          <a:p>
            <a:pPr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altLang="de-DE" sz="900" i="1" dirty="0"/>
          </a:p>
          <a:p>
            <a:pPr lvl="1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de-DE" altLang="de-DE" sz="2400" dirty="0">
                <a:sym typeface="Wingdings" panose="05000000000000000000" pitchFamily="2" charset="2"/>
              </a:rPr>
              <a:t>    </a:t>
            </a:r>
            <a:r>
              <a:rPr lang="de-DE" altLang="de-DE" sz="2400" dirty="0"/>
              <a:t>Je tu </a:t>
            </a:r>
            <a:r>
              <a:rPr lang="de-DE" altLang="de-DE" sz="2400" dirty="0"/>
              <a:t>príliš </a:t>
            </a:r>
            <a:r>
              <a:rPr lang="de-DE" altLang="de-DE" sz="2400" dirty="0" smtClean="0"/>
              <a:t>veľa / veľkých / nedôležitých </a:t>
            </a:r>
            <a:r>
              <a:rPr lang="de-DE" altLang="de-DE" sz="2400" dirty="0"/>
              <a:t>vecí</a:t>
            </a:r>
            <a:br>
              <a:rPr lang="de-DE" altLang="de-DE" sz="2400" dirty="0"/>
            </a:br>
            <a:r>
              <a:rPr lang="de-DE" altLang="de-DE" sz="2400" dirty="0"/>
              <a:t>ktoré si nabalíte na svoj deň.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AA27546-10AB-4610-99F3-285D02CC5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de-DE" altLang="de-DE"/>
              <a:t>Riadenie času</a:t>
            </a: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A3B7E9A7-D059-40CC-ACD9-E79E69C4FA6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/>
              <a:t>Riadenie času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 autoUpdateAnimBg="0"/>
    </p:bldLst>
  </p:timing>
</p:sld>
</file>

<file path=ppt/slides/slide3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E78E936-979E-435A-A655-81784DD7C48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dirty="0"/>
              <a:t>Riadenie času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92A7CAA6-E307-42D6-8B19-188A71071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1968624"/>
            <a:ext cx="7200800" cy="448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altLang="de-DE" sz="2800" dirty="0"/>
              <a:t>Ovládajte čas namiesto toho, aby ste ho nechali ovládať seba:</a:t>
            </a:r>
            <a:br>
              <a:rPr lang="de-DE" altLang="de-DE" sz="2800" dirty="0"/>
            </a:br>
            <a:r>
              <a:rPr lang="de-DE" altLang="de-DE" sz="2800" b="1" dirty="0"/>
              <a:t>Je lepšie plánovať, než sa nechať riadiť</a:t>
            </a:r>
            <a:r>
              <a:rPr lang="de-DE" altLang="de-DE" sz="28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de-DE" altLang="de-DE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de-DE" altLang="de-DE" sz="2800" b="1" dirty="0"/>
              <a:t>Nájdite si čas na </a:t>
            </a:r>
            <a:r>
              <a:rPr lang="de-DE" altLang="de-DE" sz="2800" dirty="0"/>
              <a:t>iné oblasti života</a:t>
            </a:r>
            <a:br>
              <a:rPr lang="de-DE" altLang="de-DE" sz="2800" dirty="0"/>
            </a:br>
            <a:r>
              <a:rPr lang="de-DE" altLang="de-DE" sz="2800" dirty="0"/>
              <a:t>(napr</a:t>
            </a:r>
            <a:r>
              <a:rPr lang="de-DE" altLang="de-DE" sz="2800" dirty="0" smtClean="0"/>
              <a:t>. </a:t>
            </a:r>
            <a:r>
              <a:rPr lang="de-DE" altLang="de-DE" sz="2800" dirty="0"/>
              <a:t>rodina, priatelia, </a:t>
            </a:r>
            <a:r>
              <a:rPr lang="de-DE" altLang="de-DE" sz="2800" dirty="0" smtClean="0"/>
              <a:t>práca s mládežou...)</a:t>
            </a:r>
            <a:endParaRPr lang="de-DE" alt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7FB3EEC-9DB5-4D93-A1D8-D14591944B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8026" y="188640"/>
            <a:ext cx="8190438" cy="1431925"/>
          </a:xfrm>
        </p:spPr>
        <p:txBody>
          <a:bodyPr/>
          <a:lstStyle/>
          <a:p>
            <a:r>
              <a:rPr lang="de-DE" altLang="de-DE" dirty="0"/>
              <a:t>Metóda A.L.P.E.N. </a:t>
            </a:r>
            <a:r>
              <a:rPr lang="de-DE" altLang="de-DE" sz="2000" dirty="0"/>
              <a:t>(podľa Lothara Seiwerta)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2D34B5C-FDC5-4F46-8D30-4079538C40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552" y="1744365"/>
            <a:ext cx="7992888" cy="4572000"/>
          </a:xfrm>
        </p:spPr>
        <p:txBody>
          <a:bodyPr/>
          <a:lstStyle/>
          <a:p>
            <a:pPr marL="0" indent="0">
              <a:buNone/>
            </a:pPr>
            <a:r>
              <a:rPr lang="de-DE" sz="2800" dirty="0"/>
              <a:t>niekoľko minút denne na písomný plán:</a:t>
            </a:r>
          </a:p>
          <a:p>
            <a:pPr marL="0" indent="0">
              <a:buNone/>
            </a:pPr>
            <a:endParaRPr lang="de-DE" sz="1800" dirty="0"/>
          </a:p>
          <a:p>
            <a:pPr>
              <a:lnSpc>
                <a:spcPct val="114000"/>
              </a:lnSpc>
            </a:pPr>
            <a:r>
              <a:rPr lang="de-DE" sz="2800" dirty="0"/>
              <a:t>Zaznamenávanie úloh, stretnutí a činností</a:t>
            </a:r>
          </a:p>
          <a:p>
            <a:pPr>
              <a:lnSpc>
                <a:spcPct val="114000"/>
              </a:lnSpc>
            </a:pPr>
            <a:r>
              <a:rPr lang="de-DE" sz="2800" dirty="0"/>
              <a:t>Odhad dĺžky</a:t>
            </a:r>
          </a:p>
          <a:p>
            <a:pPr>
              <a:lnSpc>
                <a:spcPct val="114000"/>
              </a:lnSpc>
            </a:pPr>
            <a:r>
              <a:rPr lang="de-DE" sz="2800" dirty="0"/>
              <a:t>Plánovanie </a:t>
            </a:r>
            <a:r>
              <a:rPr lang="de-DE" sz="2800" b="1" dirty="0"/>
              <a:t>vyrovnávacích časov</a:t>
            </a:r>
          </a:p>
          <a:p>
            <a:pPr>
              <a:lnSpc>
                <a:spcPct val="114000"/>
              </a:lnSpc>
            </a:pPr>
            <a:r>
              <a:rPr lang="de-DE" sz="2800" dirty="0"/>
              <a:t>Rozhodujte sa</a:t>
            </a:r>
          </a:p>
          <a:p>
            <a:pPr>
              <a:lnSpc>
                <a:spcPct val="114000"/>
              </a:lnSpc>
            </a:pPr>
            <a:r>
              <a:rPr lang="de-DE" sz="2800" dirty="0"/>
              <a:t>Následná kontrola</a:t>
            </a:r>
          </a:p>
          <a:p>
            <a:pPr marL="0">
              <a:lnSpc>
                <a:spcPct val="130000"/>
              </a:lnSpc>
              <a:buNone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95401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5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BE40506-03EA-4F86-8F6F-7DB0610CA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6840" y="260648"/>
            <a:ext cx="7543800" cy="1431925"/>
          </a:xfrm>
        </p:spPr>
        <p:txBody>
          <a:bodyPr/>
          <a:lstStyle/>
          <a:p>
            <a:r>
              <a:rPr lang="de-DE" altLang="de-DE" dirty="0"/>
              <a:t>Paretov princíp (80/20)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4B31BEF-480E-40F6-B453-DC33345C8C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560" y="1916832"/>
            <a:ext cx="8208912" cy="453650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sz="2400" dirty="0"/>
              <a:t>Spravidla sa to vzťahuje na každú činnosť: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de-DE" sz="2400" b="1" i="1" dirty="0">
                <a:effectLst/>
              </a:rPr>
              <a:t>20 % práce zabezpečuje 80 % úspechu.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de-DE" sz="2400" b="1" i="1" dirty="0">
                <a:effectLst/>
              </a:rPr>
              <a:t>Posledných 20 % si vyžaduje 80 % úsilia.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de-DE" sz="2400" b="1" i="1" dirty="0">
                <a:effectLst/>
              </a:rPr>
              <a:t/>
            </a:r>
            <a:br>
              <a:rPr lang="de-DE" altLang="de-DE" sz="2400" b="1" i="1" dirty="0">
                <a:effectLst/>
              </a:rPr>
            </a:br>
            <a:r>
              <a:rPr lang="de-DE" altLang="de-DE" sz="2400" b="1" i="1" dirty="0">
                <a:effectLst/>
                <a:sym typeface="Wingdings" panose="05000000000000000000" pitchFamily="2" charset="2"/>
              </a:rPr>
              <a:t> </a:t>
            </a:r>
            <a:r>
              <a:rPr lang="de-DE" altLang="de-DE" sz="2400" i="1" dirty="0" smtClean="0">
                <a:effectLst/>
              </a:rPr>
              <a:t>Koľko </a:t>
            </a:r>
            <a:r>
              <a:rPr lang="de-DE" altLang="de-DE" sz="2400" i="1" dirty="0">
                <a:effectLst/>
              </a:rPr>
              <a:t>z posledných </a:t>
            </a:r>
            <a:r>
              <a:rPr lang="de-DE" altLang="de-DE" sz="2400" i="1" dirty="0" smtClean="0">
                <a:effectLst/>
              </a:rPr>
              <a:t>20 % </a:t>
            </a:r>
            <a:r>
              <a:rPr lang="de-DE" altLang="de-DE" sz="2400" i="1" dirty="0">
                <a:effectLst/>
              </a:rPr>
              <a:t>je skutočne potrebných?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de-DE" altLang="de-DE" sz="1800" b="1" i="1" dirty="0">
              <a:effectLst/>
            </a:endParaRPr>
          </a:p>
          <a:p>
            <a:r>
              <a:rPr lang="de-DE" altLang="de-DE" sz="2400" dirty="0" smtClean="0"/>
              <a:t>Nájdite </a:t>
            </a:r>
            <a:r>
              <a:rPr lang="de-DE" altLang="de-DE" sz="2400" dirty="0"/>
              <a:t>skutočne dôležité úlohy a urobte ich!</a:t>
            </a:r>
          </a:p>
          <a:p>
            <a:pPr>
              <a:lnSpc>
                <a:spcPct val="90000"/>
              </a:lnSpc>
            </a:pPr>
            <a:endParaRPr lang="de-DE" altLang="de-DE" sz="2400" dirty="0"/>
          </a:p>
          <a:p>
            <a:r>
              <a:rPr lang="de-DE" altLang="de-DE" sz="2400" dirty="0"/>
              <a:t>Nie všetky nepríjemné úlohy sa dajú preniesť na iných. Čo robíte sami?</a:t>
            </a:r>
          </a:p>
          <a:p>
            <a:pPr>
              <a:lnSpc>
                <a:spcPct val="90000"/>
              </a:lnSpc>
            </a:pPr>
            <a:endParaRPr lang="de-DE" alt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16="http://schemas.microsoft.com/office/drawing/2014/main" xmlns:p14="http://schemas.microsoft.com/office/powerpoint/2010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130F8B0-BACA-4D89-9DD4-5AAB9D0377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2206" y="152533"/>
            <a:ext cx="7776258" cy="1431925"/>
          </a:xfrm>
        </p:spPr>
        <p:txBody>
          <a:bodyPr/>
          <a:lstStyle/>
          <a:p>
            <a:r>
              <a:rPr lang="de-DE" altLang="de-DE" dirty="0" err="1"/>
              <a:t>Eisenhowerova metóda </a:t>
            </a:r>
            <a:r>
              <a:rPr lang="de-DE" altLang="de-DE" dirty="0"/>
              <a:t>(ABC)</a:t>
            </a:r>
          </a:p>
        </p:txBody>
      </p:sp>
      <p:graphicFrame>
        <p:nvGraphicFramePr>
          <p:cNvPr id="9233" name="Group 17">
            <a:extLst>
              <a:ext uri="{FF2B5EF4-FFF2-40B4-BE49-F238E27FC236}">
                <a16:creationId xmlns:a16="http://schemas.microsoft.com/office/drawing/2014/main" id="{F2A1CE17-6D8D-4C7D-B18B-4EF96A2817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061544"/>
              </p:ext>
            </p:extLst>
          </p:nvPr>
        </p:nvGraphicFramePr>
        <p:xfrm>
          <a:off x="1086901" y="1769124"/>
          <a:ext cx="7314409" cy="4314336"/>
        </p:xfrm>
        <a:graphic>
          <a:graphicData uri="http://schemas.openxmlformats.org/drawingml/2006/table">
            <a:tbl>
              <a:tblPr/>
              <a:tblGrid>
                <a:gridCol w="3670998">
                  <a:extLst>
                    <a:ext uri="{9D8B030D-6E8A-4147-A177-3AD203B41FA5}">
                      <a16:colId xmlns:a16="http://schemas.microsoft.com/office/drawing/2014/main" val="2721376144"/>
                    </a:ext>
                  </a:extLst>
                </a:gridCol>
                <a:gridCol w="3643411">
                  <a:extLst>
                    <a:ext uri="{9D8B030D-6E8A-4147-A177-3AD203B41FA5}">
                      <a16:colId xmlns:a16="http://schemas.microsoft.com/office/drawing/2014/main" val="3906637610"/>
                    </a:ext>
                  </a:extLst>
                </a:gridCol>
              </a:tblGrid>
              <a:tr h="21571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Úlohy 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Delegovať úplne/čiastočne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Úlohy typu 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urobiť okamžite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217754"/>
                  </a:ext>
                </a:extLst>
              </a:tr>
              <a:tr h="21571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Úlohy 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sym typeface="Wingdings" panose="05000000000000000000" pitchFamily="2" charset="2"/>
                        </a:rPr>
                        <a:t>Neupravovať  </a:t>
                      </a: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Kôš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nie je naliehavé</a:t>
                      </a:r>
                      <a:b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</a:b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nie je dôležitý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Úlohy 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Delegovanie podľa kompetencií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alebo znížiť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0343635"/>
                  </a:ext>
                </a:extLst>
              </a:tr>
            </a:tbl>
          </a:graphicData>
        </a:graphic>
      </p:graphicFrame>
      <p:sp>
        <p:nvSpPr>
          <p:cNvPr id="9236" name="Text Box 20">
            <a:extLst>
              <a:ext uri="{FF2B5EF4-FFF2-40B4-BE49-F238E27FC236}">
                <a16:creationId xmlns:a16="http://schemas.microsoft.com/office/drawing/2014/main" id="{27B77548-24D7-4D1E-89C3-08261CEBC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6309320"/>
            <a:ext cx="17755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 b="1" dirty="0">
                <a:solidFill>
                  <a:srgbClr val="FFFF00"/>
                </a:solidFill>
                <a:latin typeface="Arial" panose="020B0604020202020204" pitchFamily="34" charset="0"/>
              </a:rPr>
              <a:t>URGENTNÉ</a:t>
            </a:r>
          </a:p>
        </p:txBody>
      </p:sp>
      <p:sp>
        <p:nvSpPr>
          <p:cNvPr id="9237" name="Text Box 21">
            <a:extLst>
              <a:ext uri="{FF2B5EF4-FFF2-40B4-BE49-F238E27FC236}">
                <a16:creationId xmlns:a16="http://schemas.microsoft.com/office/drawing/2014/main" id="{8B14D266-D828-4FCA-9EDD-82B73622FF1F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-35820" y="5263278"/>
            <a:ext cx="14763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 b="1" dirty="0">
                <a:solidFill>
                  <a:srgbClr val="FFFF00"/>
                </a:solidFill>
                <a:latin typeface="Arial" panose="020B0604020202020204" pitchFamily="34" charset="0"/>
              </a:rPr>
              <a:t>DÔLEŽITÉ</a:t>
            </a:r>
          </a:p>
        </p:txBody>
      </p:sp>
      <p:sp>
        <p:nvSpPr>
          <p:cNvPr id="9238" name="Line 22">
            <a:extLst>
              <a:ext uri="{FF2B5EF4-FFF2-40B4-BE49-F238E27FC236}">
                <a16:creationId xmlns:a16="http://schemas.microsoft.com/office/drawing/2014/main" id="{695FF3E4-46F0-465F-AE1F-FE84094799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2334" y="6493986"/>
            <a:ext cx="4608512" cy="254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400" b="1" dirty="0"/>
          </a:p>
        </p:txBody>
      </p:sp>
      <p:sp>
        <p:nvSpPr>
          <p:cNvPr id="9239" name="Line 23">
            <a:extLst>
              <a:ext uri="{FF2B5EF4-FFF2-40B4-BE49-F238E27FC236}">
                <a16:creationId xmlns:a16="http://schemas.microsoft.com/office/drawing/2014/main" id="{D6EA8BA3-B1B6-4F22-9CAB-95394C3C83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2367" y="1916832"/>
            <a:ext cx="0" cy="2637656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" grpId="0" autoUpdateAnimBg="0"/>
      <p:bldP spid="9237" grpId="0" autoUpdateAnimBg="0"/>
    </p:bldLst>
  </p:timing>
</p:sld>
</file>

<file path=ppt/slides/slide7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1346C08-4F5D-4523-A922-AB47D89D4F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2452" y="196850"/>
            <a:ext cx="7543800" cy="1431925"/>
          </a:xfrm>
        </p:spPr>
        <p:txBody>
          <a:bodyPr/>
          <a:lstStyle/>
          <a:p>
            <a:r>
              <a:rPr lang="de-DE" altLang="de-DE" dirty="0"/>
              <a:t>Rozdelená úloha (VDN)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044DCB4-F24D-4524-B28B-56CFAA866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452" y="1988840"/>
            <a:ext cx="7379096" cy="3960466"/>
          </a:xfrm>
        </p:spPr>
        <p:txBody>
          <a:bodyPr/>
          <a:lstStyle/>
          <a:p>
            <a:pPr marL="914400" lvl="1" indent="-457200">
              <a:lnSpc>
                <a:spcPct val="130000"/>
              </a:lnSpc>
              <a:buFont typeface="+mj-lt"/>
              <a:buAutoNum type="arabicPeriod"/>
            </a:pPr>
            <a:r>
              <a:rPr lang="de-DE" altLang="de-DE" sz="2400" dirty="0"/>
              <a:t>Príprava</a:t>
            </a:r>
          </a:p>
          <a:p>
            <a:pPr marL="914400" lvl="1" indent="-457200">
              <a:lnSpc>
                <a:spcPct val="130000"/>
              </a:lnSpc>
              <a:buFont typeface="+mj-lt"/>
              <a:buAutoNum type="arabicPeriod"/>
            </a:pPr>
            <a:r>
              <a:rPr lang="de-DE" altLang="de-DE" sz="2400" dirty="0"/>
              <a:t>Realizácia</a:t>
            </a:r>
          </a:p>
          <a:p>
            <a:pPr marL="914400" lvl="1" indent="-457200">
              <a:lnSpc>
                <a:spcPct val="130000"/>
              </a:lnSpc>
              <a:buFont typeface="+mj-lt"/>
              <a:buAutoNum type="arabicPeriod"/>
            </a:pPr>
            <a:r>
              <a:rPr lang="de-DE" altLang="de-DE" sz="2400" dirty="0"/>
              <a:t>Sledovanie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de-DE" altLang="de-DE" sz="2400" dirty="0"/>
          </a:p>
          <a:p>
            <a:pPr>
              <a:lnSpc>
                <a:spcPct val="150000"/>
              </a:lnSpc>
            </a:pPr>
            <a:r>
              <a:rPr lang="de-DE" altLang="de-DE" sz="2200" u="sng" dirty="0"/>
              <a:t>Každá </a:t>
            </a:r>
            <a:r>
              <a:rPr lang="de-DE" altLang="de-DE" sz="2200" dirty="0" smtClean="0"/>
              <a:t>úloha/akcia </a:t>
            </a:r>
            <a:r>
              <a:rPr lang="de-DE" altLang="de-DE" sz="2200" dirty="0"/>
              <a:t>má tieto tri časti</a:t>
            </a:r>
          </a:p>
          <a:p>
            <a:pPr>
              <a:lnSpc>
                <a:spcPct val="150000"/>
              </a:lnSpc>
            </a:pPr>
            <a:r>
              <a:rPr lang="de-DE" altLang="de-DE" sz="2200" dirty="0"/>
              <a:t>zvyšuje kvalitu a efektívnosť mojej práce.</a:t>
            </a:r>
          </a:p>
        </p:txBody>
      </p:sp>
    </p:spTree>
  </p:cSld>
  <p:clrMapOvr>
    <a:masterClrMapping/>
  </p:clrMapOvr>
</p:sld>
</file>

<file path=ppt/slides/slide8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5CF827E-EBCE-4EEE-8083-BBEE3ACF5E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332656"/>
            <a:ext cx="7543800" cy="1251992"/>
          </a:xfrm>
        </p:spPr>
        <p:txBody>
          <a:bodyPr/>
          <a:lstStyle/>
          <a:p>
            <a:r>
              <a:rPr lang="de-DE" altLang="de-DE" dirty="0"/>
              <a:t>DSS </a:t>
            </a:r>
            <a:r>
              <a:rPr lang="de-DE" altLang="de-DE" sz="2400" dirty="0"/>
              <a:t>princíp priameho nahradenia neskorším</a:t>
            </a:r>
            <a:endParaRPr lang="de-DE" altLang="de-DE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B3A1862-311C-4513-AABB-0EFAF3A777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80741"/>
            <a:ext cx="8229600" cy="4500587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de-DE" altLang="de-DE" sz="2800" dirty="0"/>
              <a:t>Neodkladajte veci na neskôr.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de-DE" altLang="de-DE" sz="2800" dirty="0" smtClean="0"/>
              <a:t>Okamžité dokončenie </a:t>
            </a:r>
            <a:r>
              <a:rPr lang="de-DE" altLang="de-DE" sz="2800" dirty="0"/>
              <a:t>úlohy </a:t>
            </a:r>
            <a:r>
              <a:rPr lang="de-DE" altLang="de-DE" sz="2800" dirty="0"/>
              <a:t>šetrí čas,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de-DE" altLang="de-DE" sz="2400" dirty="0"/>
              <a:t>pretože spomienka je stále čerstvá,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de-DE" altLang="de-DE" sz="2400" dirty="0"/>
              <a:t>úloha sa vykonáva len raz.</a:t>
            </a:r>
          </a:p>
          <a:p>
            <a:pPr marL="457200" lvl="1" indent="0">
              <a:lnSpc>
                <a:spcPct val="130000"/>
              </a:lnSpc>
              <a:spcBef>
                <a:spcPts val="600"/>
              </a:spcBef>
              <a:buNone/>
            </a:pPr>
            <a:endParaRPr lang="de-DE" altLang="de-DE" sz="1800" dirty="0"/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de-DE" altLang="de-DE" sz="2800" dirty="0"/>
              <a:t>Naplánujte úlohy (naliehavé?/dôležité?). 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de-DE" altLang="de-DE" sz="2400" dirty="0"/>
              <a:t>riešiť to teraz alebo neskôr?</a:t>
            </a:r>
          </a:p>
        </p:txBody>
      </p:sp>
    </p:spTree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E4BEF-6817-4A9E-8445-80C1F9523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32656"/>
            <a:ext cx="7543800" cy="1431925"/>
          </a:xfrm>
        </p:spPr>
        <p:txBody>
          <a:bodyPr/>
          <a:lstStyle/>
          <a:p>
            <a:r>
              <a:rPr lang="de-DE" dirty="0"/>
              <a:t>Pomôcky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E574A4-6A99-4617-B60B-5B5042F1A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988840"/>
            <a:ext cx="7543800" cy="41148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800" dirty="0"/>
              <a:t>Synchronizácia kalendára smartfónu s programom Outlook (alebo Gmail alebo </a:t>
            </a:r>
            <a:r>
              <a:rPr lang="de-DE" sz="2800" dirty="0" smtClean="0"/>
              <a:t>podobným)</a:t>
            </a:r>
            <a:endParaRPr lang="de-DE" sz="2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800" dirty="0"/>
              <a:t>Doodle (plánovanie, </a:t>
            </a:r>
            <a:r>
              <a:rPr lang="de-DE" sz="2800" dirty="0" err="1"/>
              <a:t>synchronizácia</a:t>
            </a:r>
            <a:r>
              <a:rPr lang="de-DE" sz="2800" dirty="0"/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800" dirty="0" err="1" smtClean="0"/>
              <a:t>Zoznamy </a:t>
            </a:r>
            <a:r>
              <a:rPr lang="de-DE" sz="2800" dirty="0" smtClean="0"/>
              <a:t>úloh </a:t>
            </a:r>
            <a:r>
              <a:rPr lang="de-DE" sz="2800" dirty="0"/>
              <a:t>(Wunderlist, </a:t>
            </a:r>
            <a:r>
              <a:rPr lang="de-DE" sz="2800" dirty="0" err="1" smtClean="0"/>
              <a:t>Todo</a:t>
            </a:r>
            <a:r>
              <a:rPr lang="de-DE" sz="2800" dirty="0"/>
              <a:t>...)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800" dirty="0"/>
              <a:t>Importovať klubový alebo cirkevný kalendár (.</a:t>
            </a:r>
            <a:r>
              <a:rPr lang="de-DE" sz="2800" dirty="0" err="1"/>
              <a:t>ics), </a:t>
            </a:r>
            <a:r>
              <a:rPr lang="de-DE" sz="2800" dirty="0"/>
              <a:t>pomáha </a:t>
            </a:r>
            <a:r>
              <a:rPr lang="de-DE" sz="2800" dirty="0"/>
              <a:t>vyhnúť sa </a:t>
            </a:r>
            <a:r>
              <a:rPr lang="de-DE" sz="2800" dirty="0" smtClean="0"/>
              <a:t>dvojitým stretnutiam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800" dirty="0"/>
              <a:t>Zobrazenie/pokrytie rodinného kalendára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6582531"/>
      </p:ext>
    </p:extLst>
  </p:cSld>
  <p:clrMapOvr>
    <a:masterClrMapping/>
  </p:clrMapOvr>
</p:sld>
</file>

<file path=ppt/theme/theme1.xml><?xml version="1.0" encoding="utf-8"?>
<a:theme xmlns:a="http://schemas.openxmlformats.org/drawingml/2006/main" name="Flimmern">
  <a:themeElements>
    <a:clrScheme name="Flimmern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Flimmer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Flimmern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immern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immern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immern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immern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immern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immern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immern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immern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Gallery</ap:Template>
  <ap:TotalTime>0</ap:TotalTime>
  <ap:Words>253</ap:Words>
  <ap:Application>Microsoft Office PowerPoint</ap:Application>
  <ap:PresentationFormat>Bildschirmpräsentation (4:3)</ap:PresentationFormat>
  <ap:Paragraphs>68</ap:Paragraphs>
  <ap:Slides>10</ap:Slides>
  <ap:Notes>1</ap:Notes>
  <ap:HiddenSlides>0</ap:HiddenSlides>
  <ap:MMClips>0</ap:MMClips>
  <ap:ScaleCrop>false</ap:ScaleCrop>
  <ap:HeadingPairs>
    <vt:vector baseType="variant" size="6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ap:HeadingPairs>
  <ap:TitlesOfParts>
    <vt:vector baseType="lpstr" size="14">
      <vt:lpstr>Arial</vt:lpstr>
      <vt:lpstr>Tahoma</vt:lpstr>
      <vt:lpstr>Wingdings</vt:lpstr>
      <vt:lpstr>Flimmern</vt:lpstr>
      <vt:lpstr> Zeitmanagement </vt:lpstr>
      <vt:lpstr>Zeitmanagement</vt:lpstr>
      <vt:lpstr>Zeitmanagement</vt:lpstr>
      <vt:lpstr>A.L.P.E.N.-Methode (n. Lothar Seiwert)</vt:lpstr>
      <vt:lpstr>Pareto-Prinzip (80/20)</vt:lpstr>
      <vt:lpstr>Eisenhowermethode (ABC)</vt:lpstr>
      <vt:lpstr>Aufgabe aufteilen (VDN)</vt:lpstr>
      <vt:lpstr>DSS    Direkt-statt-später-Prinzip</vt:lpstr>
      <vt:lpstr>Hilfsmittel</vt:lpstr>
      <vt:lpstr>Fazit </vt:lpstr>
    </vt:vector>
  </ap:TitlesOfParts>
  <ap:Company>Ev. Jugendwerk Waiblingen</ap:Company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System Titanic –  Zeitmanagement für JedeN</dc:title>
  <dc:creator>Stefan Alger</dc:creator>
  <lastModifiedBy>Götz, Birgit</lastModifiedBy>
  <revision>56</revision>
  <dcterms:created xsi:type="dcterms:W3CDTF">2005-06-30T15:07:31.0000000Z</dcterms:created>
  <dcterms:modified xsi:type="dcterms:W3CDTF">2019-04-02T09:08:28.0000000Z</dcterms:modified>
  <keywords>, docId:892BFF72EDC44D9D97169EDAD6A1AFD4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fgezeichnet von">
    <vt:lpwstr>Stefan Alger</vt:lpwstr>
  </property>
  <property fmtid="{D5CDD505-2E9C-101B-9397-08002B2CF9AE}" pid="3" name="Copyright">
    <vt:lpwstr>Stefan Alger 2005</vt:lpwstr>
  </property>
</Properties>
</file>